
<file path=[Content_Types].xml><?xml version="1.0" encoding="utf-8"?>
<Types xmlns="http://schemas.openxmlformats.org/package/2006/content-types">
  <Default Extension="gif" ContentType="image/gi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media/image11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94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2123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https://explainerd.com/short-form-video/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https://fluvid.com/blog/how-is-technology-changing-the-way-we-communicate/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https://biq.cloud/blog/social-media-content-planning/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https://biq.cloud/blog/social-media-content-planning/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590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http://www.socialsamosa.com/2019/03/infographic-most-popular-social-media-platforms-of-2019/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https://www.reddit.com/r/Infographics/comments/aetxw1/benefits_of_social_media_to_the_rest_of_the_world/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https://www.latestinfographics.com/__trashed-16/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https://donnahup.com/social-media-etiquette/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http://marketingleap.net/social-media-platform-right-business/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https://addictionadviceonline.com/how-social-media-affects-our-mental-health/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0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Media</a:t>
            </a:r>
            <a:endParaRPr lang="en-US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48"/>
            <a:ext cx="9144000" cy="51330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25734" y="4012068"/>
            <a:ext cx="2942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lgerian" panose="04020705040A02060702" pitchFamily="82" charset="0"/>
              </a:rPr>
              <a:t>Presented by</a:t>
            </a:r>
          </a:p>
          <a:p>
            <a:r>
              <a:rPr lang="en-IN">
                <a:latin typeface="Algerian" panose="04020705040A02060702" pitchFamily="82" charset="0"/>
              </a:rPr>
              <a:t>2</a:t>
            </a:r>
            <a:r>
              <a:rPr lang="en-US">
                <a:latin typeface="Algerian" panose="04020705040A02060702" pitchFamily="82" charset="0"/>
              </a:rPr>
              <a:t>21LA04011</a:t>
            </a:r>
            <a:endParaRPr lang="en-IN" dirty="0">
              <a:latin typeface="Algerian" panose="04020705040A02060702" pitchFamily="82" charset="0"/>
            </a:endParaRPr>
          </a:p>
          <a:p>
            <a:r>
              <a:rPr lang="en-US">
                <a:latin typeface="Algerian" panose="04020705040A02060702" pitchFamily="82" charset="0"/>
              </a:rPr>
              <a:t>SMD.ZADEER</a:t>
            </a:r>
            <a:endParaRPr lang="en-IN" dirty="0">
              <a:latin typeface="Algerian" panose="04020705040A02060702" pitchFamily="8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explainerd.com/wp-content/uploads/2022/02/Short-form-Video-Heade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Media Trends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Video content, such as live streaming and short-form videos, continues to gain popularity.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Influencer marketing is a growing trend, with brands utilizing popular social media personalities for promotion.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commerce is on the rise, with platforms integrating shopping features directly into the user experience.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fluvid.com/blog/wp-content/uploads/2020/08/How-is-Technology-Changing-the-way-we-Communicate-Blog-Header-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Conclusion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media has transformed the way we communicate and connect with others.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offers numerous benefits, but challenges like privacy and misinformation need to be addressed.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By using social media responsibly, we can harness its power for personal and professional growth.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8">
            <a:extLst>
              <a:ext uri="{FF2B5EF4-FFF2-40B4-BE49-F238E27FC236}">
                <a16:creationId xmlns:a16="http://schemas.microsoft.com/office/drawing/2014/main" id="{960F8D85-CB30-2E96-1FEA-D0561DC19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80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312450"/>
            <a:ext cx="1819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/>
              <a:t>Contents: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45342" y="1143000"/>
            <a:ext cx="444083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Introduction</a:t>
            </a:r>
          </a:p>
          <a:p>
            <a:pPr marL="342900" indent="-342900">
              <a:buFontTx/>
              <a:buAutoNum type="arabicPeriod"/>
            </a:pPr>
            <a:r>
              <a:rPr lang="en-US" sz="20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Types of Social Media Platforms</a:t>
            </a:r>
          </a:p>
          <a:p>
            <a:pPr marL="342900" indent="-342900">
              <a:buFontTx/>
              <a:buAutoNum type="arabicPeriod"/>
            </a:pPr>
            <a:r>
              <a:rPr lang="en-US" sz="2000" b="1" dirty="0"/>
              <a:t>Benefits of Social Media</a:t>
            </a:r>
            <a:endParaRPr lang="en-IN" sz="2000" dirty="0"/>
          </a:p>
          <a:p>
            <a:pPr marL="342900" indent="-342900">
              <a:buFontTx/>
              <a:buAutoNum type="arabicPeriod"/>
            </a:pPr>
            <a:r>
              <a:rPr lang="en-US" sz="2000" b="1" dirty="0"/>
              <a:t>Challenges of Social Media</a:t>
            </a:r>
            <a:endParaRPr lang="en-IN" sz="2000" dirty="0"/>
          </a:p>
          <a:p>
            <a:pPr marL="342900" indent="-342900">
              <a:buFontTx/>
              <a:buAutoNum type="arabicPeriod"/>
            </a:pPr>
            <a:r>
              <a:rPr lang="en-US" sz="2000" b="1" dirty="0"/>
              <a:t>Social Media Etiquette</a:t>
            </a:r>
            <a:endParaRPr lang="en-IN" sz="2000" dirty="0"/>
          </a:p>
          <a:p>
            <a:pPr marL="342900" indent="-342900">
              <a:buFontTx/>
              <a:buAutoNum type="arabicPeriod"/>
            </a:pPr>
            <a:r>
              <a:rPr lang="en-US" sz="2000" b="1" dirty="0"/>
              <a:t>Social Media for Business</a:t>
            </a:r>
            <a:endParaRPr lang="en-IN" sz="2000" dirty="0"/>
          </a:p>
          <a:p>
            <a:pPr marL="342900" indent="-342900">
              <a:buFontTx/>
              <a:buAutoNum type="arabicPeriod"/>
            </a:pPr>
            <a:r>
              <a:rPr lang="en-US" sz="2000" b="1" dirty="0"/>
              <a:t>Social Media and Mental Health</a:t>
            </a:r>
            <a:endParaRPr lang="en-IN" sz="2000" dirty="0"/>
          </a:p>
          <a:p>
            <a:pPr marL="342900" indent="-342900">
              <a:buFontTx/>
              <a:buAutoNum type="arabicPeriod"/>
            </a:pPr>
            <a:r>
              <a:rPr lang="en-US" sz="2000" b="1" dirty="0"/>
              <a:t>Social Media Trends</a:t>
            </a:r>
            <a:endParaRPr lang="en-IN" sz="2000" dirty="0"/>
          </a:p>
          <a:p>
            <a:pPr marL="342900" indent="-342900">
              <a:buFontTx/>
              <a:buAutoNum type="arabicPeriod"/>
            </a:pPr>
            <a:r>
              <a:rPr lang="en-US" sz="2000" b="1" dirty="0"/>
              <a:t>Conclusion</a:t>
            </a:r>
            <a:endParaRPr lang="en-IN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s3.amazonaws.com/omiweb/wp-content/uploads/2017/10/17121822/socialsharin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Introduction to Social Media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media is a digital platform that allows users to create and share content.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enables users to connect and interact with others globally.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media has revolutionized communication and transformed the way we share information.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42184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Types of Social Media Platforms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Facebook is the most popular social media platform globally, with billions of users.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Twitter allows users to share short messages, or "tweets," in real-time.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Instagram focuses on visual content, like photos and videos, and has a strong community of influencers.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335" y="1143000"/>
            <a:ext cx="4355691" cy="2514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Benefits of Social Media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media enhances communication by connecting people worldwide.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provides a platform for sharing ideas, opinions, and experiences.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enables businesses to reach a larger audience and promote their products or services.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031" y="1250540"/>
            <a:ext cx="4373666" cy="25643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latestinfographics.com/wp-content/uploads/2020/01/Emenator-Info-Graphic-Privacy-smal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747252"/>
            <a:ext cx="4114800" cy="333067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Challenges of Social Media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Privacy concerns arise due to the collection and sharing of personal data.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Cyberbullying and online harassment are prevalent issues on social media.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spread of misinformation and fake news can negatively impact society.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donnahup.com/wp-content/uploads/2017/07/Social-Media-Etiquette-Infographic-FINAL-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Media Etiquette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Be respectful and considerate when interacting with others online.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Think before posting or sharing content to avoid potential negative consequences.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Understand and follow platform-specific guidelines and rules.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://marketingleap.net/wp-content/uploads/2014/03/whysocialmedia_infographic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Media for Business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Businesses can use social media for brand awareness and customer engagement.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provides a channel for direct customer feedback and support.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media advertising allows businesses to target specific audiences effectively.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verywellmind.com/thmb/ioxfQrLyAo5cwLXzRhlVELUFIgY=/1500x0/filters:no_upscale():max_bytes(150000):strip_icc()/link-between-social-media-and-mental-health-5089347-color-withtext-54a445186bb44974b059ac7b6494bcdf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Media and Mental Health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Excessive social media use may contribute to feelings of loneliness and depression.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Comparing oneself to others on social media can negatively impact self-esteem.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is essential to balance social media consumption with real-life interactions.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594</Words>
  <Application>Microsoft Office PowerPoint</Application>
  <PresentationFormat>On-screen Show (16:9)</PresentationFormat>
  <Paragraphs>89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Algerian</vt:lpstr>
      <vt:lpstr>Arial</vt:lpstr>
      <vt:lpstr>Calibri</vt:lpstr>
      <vt:lpstr>Optima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SlideMake.com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</dc:title>
  <dc:subject>Social Media</dc:subject>
  <dc:creator>SlideMake.com</dc:creator>
  <cp:lastModifiedBy>Abhinay Balivada</cp:lastModifiedBy>
  <cp:revision>6</cp:revision>
  <dcterms:created xsi:type="dcterms:W3CDTF">2023-10-21T05:45:16Z</dcterms:created>
  <dcterms:modified xsi:type="dcterms:W3CDTF">2023-11-01T03:06:52Z</dcterms:modified>
</cp:coreProperties>
</file>